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328" r:id="rId25"/>
    <p:sldId id="327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29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30" r:id="rId74"/>
  </p:sldIdLst>
  <p:sldSz cx="12192000" cy="6858000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3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14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09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0281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76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157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1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2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231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7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50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73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99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24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1E467-3427-483B-9E3F-CB6C0104EBEF}" type="datetimeFigureOut">
              <a:rPr lang="en-US" smtClean="0"/>
              <a:t>10/3/2024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61E88A8-0EFE-4A63-8A21-892B10FAD5F6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9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</p:sldLayoutIdLst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92EAC-C7C2-480A-54D8-0E80263124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38041" cy="2306637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APOSTOLATE </a:t>
            </a:r>
            <a:b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MONTALBAN, RIZAL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C3D370-FF95-9EA8-48E9-2B7B67BA1F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555855"/>
            <a:ext cx="9438042" cy="2660217"/>
          </a:xfrm>
          <a:solidFill>
            <a:srgbClr val="00B0F0"/>
          </a:solidFill>
        </p:spPr>
        <p:txBody>
          <a:bodyPr>
            <a:normAutofit fontScale="25000" lnSpcReduction="20000"/>
          </a:bodyPr>
          <a:lstStyle/>
          <a:p>
            <a:endParaRPr lang="en-US" sz="6000" dirty="0"/>
          </a:p>
          <a:p>
            <a:endParaRPr lang="en-US" sz="6000" dirty="0"/>
          </a:p>
          <a:p>
            <a:endParaRPr lang="en-US" sz="6000" dirty="0"/>
          </a:p>
          <a:p>
            <a:endParaRPr lang="en-US" sz="6000" dirty="0"/>
          </a:p>
          <a:p>
            <a:endParaRPr lang="en-US" sz="6000" dirty="0"/>
          </a:p>
          <a:p>
            <a:endParaRPr lang="en-US" sz="6000"/>
          </a:p>
          <a:p>
            <a:endParaRPr lang="en-US" sz="6000" dirty="0"/>
          </a:p>
          <a:p>
            <a:pPr algn="ctr"/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SUNDAY CATECHESIS</a:t>
            </a:r>
          </a:p>
        </p:txBody>
      </p:sp>
      <p:pic>
        <p:nvPicPr>
          <p:cNvPr id="4" name="Humay[2]">
            <a:hlinkClick r:id="" action="ppaction://media"/>
            <a:extLst>
              <a:ext uri="{FF2B5EF4-FFF2-40B4-BE49-F238E27FC236}">
                <a16:creationId xmlns:a16="http://schemas.microsoft.com/office/drawing/2014/main" id="{8D4CC130-93F0-370D-B7B5-9537BB10DD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Humay[2]">
            <a:hlinkClick r:id="" action="ppaction://media"/>
            <a:extLst>
              <a:ext uri="{FF2B5EF4-FFF2-40B4-BE49-F238E27FC236}">
                <a16:creationId xmlns:a16="http://schemas.microsoft.com/office/drawing/2014/main" id="{7D522496-2EDE-4C57-91A0-AB59816056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873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9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B_IMG_1699276912658">
            <a:extLst>
              <a:ext uri="{FF2B5EF4-FFF2-40B4-BE49-F238E27FC236}">
                <a16:creationId xmlns:a16="http://schemas.microsoft.com/office/drawing/2014/main" id="{D61EF47B-DA32-46B1-F46D-09C48485A7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0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B_IMG_1699276933845">
            <a:extLst>
              <a:ext uri="{FF2B5EF4-FFF2-40B4-BE49-F238E27FC236}">
                <a16:creationId xmlns:a16="http://schemas.microsoft.com/office/drawing/2014/main" id="{E6626C76-18B8-B9FA-3BAF-1B6CEAF2B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0019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B_IMG_1699277197761">
            <a:extLst>
              <a:ext uri="{FF2B5EF4-FFF2-40B4-BE49-F238E27FC236}">
                <a16:creationId xmlns:a16="http://schemas.microsoft.com/office/drawing/2014/main" id="{379DC2D2-20A4-E24D-59B1-7CAC08B2E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8"/>
            <a:ext cx="12192000" cy="68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984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2042">
            <a:extLst>
              <a:ext uri="{FF2B5EF4-FFF2-40B4-BE49-F238E27FC236}">
                <a16:creationId xmlns:a16="http://schemas.microsoft.com/office/drawing/2014/main" id="{D69C08EE-F773-5FD9-C2DD-3FF13B3610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78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="">
      <p:transition spd="slow" advClick="0" advTm="2000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2946">
            <a:extLst>
              <a:ext uri="{FF2B5EF4-FFF2-40B4-BE49-F238E27FC236}">
                <a16:creationId xmlns:a16="http://schemas.microsoft.com/office/drawing/2014/main" id="{4AB83750-721F-67E8-3DAF-E6909A1599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09306"/>
      </p:ext>
    </p:extLst>
  </p:cSld>
  <p:clrMapOvr>
    <a:masterClrMapping/>
  </p:clrMapOvr>
  <p:transition spd="slow" advClick="0" advTm="2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3008">
            <a:extLst>
              <a:ext uri="{FF2B5EF4-FFF2-40B4-BE49-F238E27FC236}">
                <a16:creationId xmlns:a16="http://schemas.microsoft.com/office/drawing/2014/main" id="{24287BC1-7C81-33F0-B923-3F84918D6B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9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3013">
            <a:extLst>
              <a:ext uri="{FF2B5EF4-FFF2-40B4-BE49-F238E27FC236}">
                <a16:creationId xmlns:a16="http://schemas.microsoft.com/office/drawing/2014/main" id="{48AA905B-6A31-7ACF-1FEB-D12ED703DF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23480"/>
      </p:ext>
    </p:extLst>
  </p:cSld>
  <p:clrMapOvr>
    <a:masterClrMapping/>
  </p:clrMapOvr>
  <p:transition spd="slow" advClick="0" advTm="2000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3404">
            <a:extLst>
              <a:ext uri="{FF2B5EF4-FFF2-40B4-BE49-F238E27FC236}">
                <a16:creationId xmlns:a16="http://schemas.microsoft.com/office/drawing/2014/main" id="{D8D34359-CE25-D8B1-0B5A-785385DC7B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0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3449">
            <a:extLst>
              <a:ext uri="{FF2B5EF4-FFF2-40B4-BE49-F238E27FC236}">
                <a16:creationId xmlns:a16="http://schemas.microsoft.com/office/drawing/2014/main" id="{BB08534C-2FA8-4014-1C80-77FDF8ED99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4880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0924_144718">
            <a:extLst>
              <a:ext uri="{FF2B5EF4-FFF2-40B4-BE49-F238E27FC236}">
                <a16:creationId xmlns:a16="http://schemas.microsoft.com/office/drawing/2014/main" id="{1C92CD29-90C4-D150-F987-ED0C31B077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649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6720604_1508063990049413_1286375401061440418_n">
            <a:extLst>
              <a:ext uri="{FF2B5EF4-FFF2-40B4-BE49-F238E27FC236}">
                <a16:creationId xmlns:a16="http://schemas.microsoft.com/office/drawing/2014/main" id="{542ABBE8-D917-EE3C-CFC3-36E91F01E3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38" y="0"/>
            <a:ext cx="5164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67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0903110610">
            <a:extLst>
              <a:ext uri="{FF2B5EF4-FFF2-40B4-BE49-F238E27FC236}">
                <a16:creationId xmlns:a16="http://schemas.microsoft.com/office/drawing/2014/main" id="{24331B4B-8E92-A9E9-A556-1735D1D9B4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110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416359827352590">
            <a:extLst>
              <a:ext uri="{FF2B5EF4-FFF2-40B4-BE49-F238E27FC236}">
                <a16:creationId xmlns:a16="http://schemas.microsoft.com/office/drawing/2014/main" id="{B3CBDFBD-5380-D770-7B3B-B84BAB4CB7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20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428843399326715">
            <a:extLst>
              <a:ext uri="{FF2B5EF4-FFF2-40B4-BE49-F238E27FC236}">
                <a16:creationId xmlns:a16="http://schemas.microsoft.com/office/drawing/2014/main" id="{09627229-A640-E1D5-EA97-AEB9423373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300749"/>
      </p:ext>
    </p:extLst>
  </p:cSld>
  <p:clrMapOvr>
    <a:masterClrMapping/>
  </p:clrMapOvr>
  <p:transition spd="slow" advClick="0" advTm="2000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1083876232491196">
            <a:extLst>
              <a:ext uri="{FF2B5EF4-FFF2-40B4-BE49-F238E27FC236}">
                <a16:creationId xmlns:a16="http://schemas.microsoft.com/office/drawing/2014/main" id="{4571492E-9399-D2CC-F946-C9B10FDEAB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08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CF396-7670-D2A3-AFD6-4F08A1363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38875"/>
          </a:xfrm>
          <a:solidFill>
            <a:srgbClr val="00B0F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br>
              <a:rPr lang="en-US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FEEDING PROGRAM</a:t>
            </a:r>
          </a:p>
        </p:txBody>
      </p:sp>
    </p:spTree>
    <p:extLst>
      <p:ext uri="{BB962C8B-B14F-4D97-AF65-F5344CB8AC3E}">
        <p14:creationId xmlns:p14="http://schemas.microsoft.com/office/powerpoint/2010/main" val="3790389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7751244_909754510648632_7194837185728118872_n">
            <a:extLst>
              <a:ext uri="{FF2B5EF4-FFF2-40B4-BE49-F238E27FC236}">
                <a16:creationId xmlns:a16="http://schemas.microsoft.com/office/drawing/2014/main" id="{8EFFFFF7-36AA-2CD7-E36B-F1342734CB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899940"/>
      </p:ext>
    </p:extLst>
  </p:cSld>
  <p:clrMapOvr>
    <a:masterClrMapping/>
  </p:clrMapOvr>
  <p:transition spd="slow" advClick="0" advTm="2000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088997_1405992093348542_6930470639873292632_n">
            <a:extLst>
              <a:ext uri="{FF2B5EF4-FFF2-40B4-BE49-F238E27FC236}">
                <a16:creationId xmlns:a16="http://schemas.microsoft.com/office/drawing/2014/main" id="{565546B4-3BBF-71B4-D52A-025CAA2027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38" y="0"/>
            <a:ext cx="5164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0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="">
      <p:transition spd="slow" advClick="0" advTm="2000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08">
            <a:extLst>
              <a:ext uri="{FF2B5EF4-FFF2-40B4-BE49-F238E27FC236}">
                <a16:creationId xmlns:a16="http://schemas.microsoft.com/office/drawing/2014/main" id="{653A1A01-8E58-044E-1282-270E4D0F2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0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14">
            <a:extLst>
              <a:ext uri="{FF2B5EF4-FFF2-40B4-BE49-F238E27FC236}">
                <a16:creationId xmlns:a16="http://schemas.microsoft.com/office/drawing/2014/main" id="{4AACDF02-DA36-4E1D-D84D-73CB3FF8B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69015"/>
      </p:ext>
    </p:extLst>
  </p:cSld>
  <p:clrMapOvr>
    <a:masterClrMapping/>
  </p:clrMapOvr>
  <p:transition spd="slow" advClick="0" advTm="2000">
    <p:cov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0f1bd04b-edb0-4835-81f6-96cf0d84c6e8">
            <a:extLst>
              <a:ext uri="{FF2B5EF4-FFF2-40B4-BE49-F238E27FC236}">
                <a16:creationId xmlns:a16="http://schemas.microsoft.com/office/drawing/2014/main" id="{BDD3721D-DE35-0A5B-4F88-A8586C28E1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99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022919_359321063770227_2711064231966462757_n">
            <a:extLst>
              <a:ext uri="{FF2B5EF4-FFF2-40B4-BE49-F238E27FC236}">
                <a16:creationId xmlns:a16="http://schemas.microsoft.com/office/drawing/2014/main" id="{65FEFD3E-BD26-F24B-A7C1-46E849F37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229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3c3cefab-e027-41cd-883d-7cd9b15818a8">
            <a:extLst>
              <a:ext uri="{FF2B5EF4-FFF2-40B4-BE49-F238E27FC236}">
                <a16:creationId xmlns:a16="http://schemas.microsoft.com/office/drawing/2014/main" id="{B3B385BC-55A8-4E02-D73B-D0DEEA3BCF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62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04ffc557-ff36-4bba-983c-404fbef1493a">
            <a:extLst>
              <a:ext uri="{FF2B5EF4-FFF2-40B4-BE49-F238E27FC236}">
                <a16:creationId xmlns:a16="http://schemas.microsoft.com/office/drawing/2014/main" id="{0DD31CDA-4821-8DB7-3D80-7C653A6CE9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90b1e67e-c281-4d10-8ecd-f05d039642b7">
            <a:extLst>
              <a:ext uri="{FF2B5EF4-FFF2-40B4-BE49-F238E27FC236}">
                <a16:creationId xmlns:a16="http://schemas.microsoft.com/office/drawing/2014/main" id="{47FBDF96-5DF9-3BC1-DA97-0809D982ED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76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="">
      <p:transition spd="slow" advClick="0" advTm="2000">
        <p:circl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c9ea8992-68bc-470f-84f4-f5e4c6c1537b">
            <a:extLst>
              <a:ext uri="{FF2B5EF4-FFF2-40B4-BE49-F238E27FC236}">
                <a16:creationId xmlns:a16="http://schemas.microsoft.com/office/drawing/2014/main" id="{B0FC0D3A-2778-76EB-31AC-065DBA1566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0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eb68ce2f-49b0-49b5-9281-0173abd096a3">
            <a:extLst>
              <a:ext uri="{FF2B5EF4-FFF2-40B4-BE49-F238E27FC236}">
                <a16:creationId xmlns:a16="http://schemas.microsoft.com/office/drawing/2014/main" id="{B0185FFD-B834-CA2A-307A-E3B47B4AB1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546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efefdde5-84e9-4f20-9df6-9ad107b60b42">
            <a:extLst>
              <a:ext uri="{FF2B5EF4-FFF2-40B4-BE49-F238E27FC236}">
                <a16:creationId xmlns:a16="http://schemas.microsoft.com/office/drawing/2014/main" id="{B5821624-4C81-7B47-1ABB-58C7A9404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066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ssenger_creation_f0b71d21-4f05-4ab6-be8f-980e7dcd34a6">
            <a:extLst>
              <a:ext uri="{FF2B5EF4-FFF2-40B4-BE49-F238E27FC236}">
                <a16:creationId xmlns:a16="http://schemas.microsoft.com/office/drawing/2014/main" id="{044CF6D7-219B-20BC-5113-574D2C955F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2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="">
      <p:transition spd="slow" advClick="0" advTm="2000">
        <p:circl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277634002050203">
            <a:extLst>
              <a:ext uri="{FF2B5EF4-FFF2-40B4-BE49-F238E27FC236}">
                <a16:creationId xmlns:a16="http://schemas.microsoft.com/office/drawing/2014/main" id="{E9CB523E-0520-56F8-3733-1FBE5F56B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78986"/>
      </p:ext>
    </p:extLst>
  </p:cSld>
  <p:clrMapOvr>
    <a:masterClrMapping/>
  </p:clrMapOvr>
  <p:transition spd="slow" advClick="0" advTm="2000"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529786195628466">
            <a:extLst>
              <a:ext uri="{FF2B5EF4-FFF2-40B4-BE49-F238E27FC236}">
                <a16:creationId xmlns:a16="http://schemas.microsoft.com/office/drawing/2014/main" id="{C6C6936B-8E14-50EC-C7CA-7AB9C83400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326753"/>
      </p:ext>
    </p:extLst>
  </p:cSld>
  <p:clrMapOvr>
    <a:masterClrMapping/>
  </p:clrMapOvr>
  <p:transition spd="slow" advClick="0" advTm="2000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724181619893291">
            <a:extLst>
              <a:ext uri="{FF2B5EF4-FFF2-40B4-BE49-F238E27FC236}">
                <a16:creationId xmlns:a16="http://schemas.microsoft.com/office/drawing/2014/main" id="{AB60571C-6697-3331-BCFB-1E5719DCE6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200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041628_677241271072631_4064258505398699514_n">
            <a:extLst>
              <a:ext uri="{FF2B5EF4-FFF2-40B4-BE49-F238E27FC236}">
                <a16:creationId xmlns:a16="http://schemas.microsoft.com/office/drawing/2014/main" id="{4E09EF33-64B9-417E-E1B6-FCC5FF542B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38" y="0"/>
            <a:ext cx="5164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015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781737573865705">
            <a:extLst>
              <a:ext uri="{FF2B5EF4-FFF2-40B4-BE49-F238E27FC236}">
                <a16:creationId xmlns:a16="http://schemas.microsoft.com/office/drawing/2014/main" id="{E408B324-2971-D0FB-4450-F6BDFD1B51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53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785530006359512">
            <a:extLst>
              <a:ext uri="{FF2B5EF4-FFF2-40B4-BE49-F238E27FC236}">
                <a16:creationId xmlns:a16="http://schemas.microsoft.com/office/drawing/2014/main" id="{B3D58FDD-C289-AFA0-7D39-AC14F275FB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63919"/>
      </p:ext>
    </p:extLst>
  </p:cSld>
  <p:clrMapOvr>
    <a:masterClrMapping/>
  </p:clrMapOvr>
  <p:transition spd="med" advClick="0" advTm="2000">
    <p:pull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830031602281721">
            <a:extLst>
              <a:ext uri="{FF2B5EF4-FFF2-40B4-BE49-F238E27FC236}">
                <a16:creationId xmlns:a16="http://schemas.microsoft.com/office/drawing/2014/main" id="{74D1157B-3FA8-BEEA-6C68-F19E42A61B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4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953717319108271">
            <a:extLst>
              <a:ext uri="{FF2B5EF4-FFF2-40B4-BE49-F238E27FC236}">
                <a16:creationId xmlns:a16="http://schemas.microsoft.com/office/drawing/2014/main" id="{A1EA582D-B2F4-FF51-FF84-1C97066C2B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1202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959621355880246">
            <a:extLst>
              <a:ext uri="{FF2B5EF4-FFF2-40B4-BE49-F238E27FC236}">
                <a16:creationId xmlns:a16="http://schemas.microsoft.com/office/drawing/2014/main" id="{2732EE35-3A78-443E-4034-F85059D489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34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split orient="vert"/>
      </p:transition>
    </mc:Choice>
    <mc:Fallback xmlns="">
      <p:transition spd="slow" advClick="0" advTm="2000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1230836271181564">
            <a:extLst>
              <a:ext uri="{FF2B5EF4-FFF2-40B4-BE49-F238E27FC236}">
                <a16:creationId xmlns:a16="http://schemas.microsoft.com/office/drawing/2014/main" id="{737A2553-9219-B960-55D9-6FBDCDB0B8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43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1462926557727953">
            <a:extLst>
              <a:ext uri="{FF2B5EF4-FFF2-40B4-BE49-F238E27FC236}">
                <a16:creationId xmlns:a16="http://schemas.microsoft.com/office/drawing/2014/main" id="{1FB7E318-1061-CA25-6E22-3FF8D3CC25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8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412776"/>
      </p:ext>
    </p:extLst>
  </p:cSld>
  <p:clrMapOvr>
    <a:masterClrMapping/>
  </p:clrMapOvr>
  <p:transition spd="slow" advClick="0" advTm="2000">
    <p:cov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ceived_2223143844693933">
            <a:extLst>
              <a:ext uri="{FF2B5EF4-FFF2-40B4-BE49-F238E27FC236}">
                <a16:creationId xmlns:a16="http://schemas.microsoft.com/office/drawing/2014/main" id="{1ADD83DB-0DC1-B59D-8E33-C4C03E0AD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7175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B2EAC-C87A-CC7D-A2B2-31520C3F5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0402"/>
          </a:xfrm>
          <a:solidFill>
            <a:srgbClr val="00B0F0"/>
          </a:solidFill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b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GIFT-GIVING</a:t>
            </a:r>
          </a:p>
        </p:txBody>
      </p:sp>
    </p:spTree>
    <p:extLst>
      <p:ext uri="{BB962C8B-B14F-4D97-AF65-F5344CB8AC3E}">
        <p14:creationId xmlns:p14="http://schemas.microsoft.com/office/powerpoint/2010/main" val="3504116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1214_120608">
            <a:extLst>
              <a:ext uri="{FF2B5EF4-FFF2-40B4-BE49-F238E27FC236}">
                <a16:creationId xmlns:a16="http://schemas.microsoft.com/office/drawing/2014/main" id="{ED539951-872A-031E-D582-614C9A062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55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094545_1043175406750908_2245311479954183618_n">
            <a:extLst>
              <a:ext uri="{FF2B5EF4-FFF2-40B4-BE49-F238E27FC236}">
                <a16:creationId xmlns:a16="http://schemas.microsoft.com/office/drawing/2014/main" id="{B9557EDB-5E98-30AD-ADD2-D88D46EAF5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2114134_BURST001_COVER">
            <a:extLst>
              <a:ext uri="{FF2B5EF4-FFF2-40B4-BE49-F238E27FC236}">
                <a16:creationId xmlns:a16="http://schemas.microsoft.com/office/drawing/2014/main" id="{1E70CC19-0C84-2FE6-CFBB-32D651B0BB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63" y="0"/>
            <a:ext cx="306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89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2114146">
            <a:extLst>
              <a:ext uri="{FF2B5EF4-FFF2-40B4-BE49-F238E27FC236}">
                <a16:creationId xmlns:a16="http://schemas.microsoft.com/office/drawing/2014/main" id="{FA4358C9-85C1-D3BD-1F6B-5094509210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63" y="0"/>
            <a:ext cx="306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73681"/>
      </p:ext>
    </p:extLst>
  </p:cSld>
  <p:clrMapOvr>
    <a:masterClrMapping/>
  </p:clrMapOvr>
  <p:transition spd="slow" advClick="0" advTm="2000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2114155">
            <a:extLst>
              <a:ext uri="{FF2B5EF4-FFF2-40B4-BE49-F238E27FC236}">
                <a16:creationId xmlns:a16="http://schemas.microsoft.com/office/drawing/2014/main" id="{1FF79931-64F2-9E2F-2AA2-2139282C61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63" y="0"/>
            <a:ext cx="306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70674"/>
      </p:ext>
    </p:extLst>
  </p:cSld>
  <p:clrMapOvr>
    <a:masterClrMapping/>
  </p:clrMapOvr>
  <p:transition spd="slow" advClick="0" advTm="2000"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1216_115032">
            <a:extLst>
              <a:ext uri="{FF2B5EF4-FFF2-40B4-BE49-F238E27FC236}">
                <a16:creationId xmlns:a16="http://schemas.microsoft.com/office/drawing/2014/main" id="{38FB1972-67FB-7F1A-CE52-DBDB656988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62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20221216_115036">
            <a:extLst>
              <a:ext uri="{FF2B5EF4-FFF2-40B4-BE49-F238E27FC236}">
                <a16:creationId xmlns:a16="http://schemas.microsoft.com/office/drawing/2014/main" id="{3A68F04B-8C93-2CBB-A55C-EC028E8F00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98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2552">
            <a:extLst>
              <a:ext uri="{FF2B5EF4-FFF2-40B4-BE49-F238E27FC236}">
                <a16:creationId xmlns:a16="http://schemas.microsoft.com/office/drawing/2014/main" id="{41B12A47-4F0D-D43C-33BC-BDC0C2582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917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2602">
            <a:extLst>
              <a:ext uri="{FF2B5EF4-FFF2-40B4-BE49-F238E27FC236}">
                <a16:creationId xmlns:a16="http://schemas.microsoft.com/office/drawing/2014/main" id="{1580EE05-1324-91D4-CD1F-3BC39CDE16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03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2610">
            <a:extLst>
              <a:ext uri="{FF2B5EF4-FFF2-40B4-BE49-F238E27FC236}">
                <a16:creationId xmlns:a16="http://schemas.microsoft.com/office/drawing/2014/main" id="{7CBB0AA2-D31B-DA40-9499-4EB2CAFB0F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63" y="0"/>
            <a:ext cx="3062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0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="">
      <p:transition spd="slow" advClick="0" advTm="2000">
        <p:circl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2226">
            <a:extLst>
              <a:ext uri="{FF2B5EF4-FFF2-40B4-BE49-F238E27FC236}">
                <a16:creationId xmlns:a16="http://schemas.microsoft.com/office/drawing/2014/main" id="{52D83A19-7D7F-14F8-DD33-0044B319A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864198"/>
      </p:ext>
    </p:extLst>
  </p:cSld>
  <p:clrMapOvr>
    <a:masterClrMapping/>
  </p:clrMapOvr>
  <p:transition spd="slow" advClick="0" advTm="2000">
    <p:randomBar dir="vert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2241">
            <a:extLst>
              <a:ext uri="{FF2B5EF4-FFF2-40B4-BE49-F238E27FC236}">
                <a16:creationId xmlns:a16="http://schemas.microsoft.com/office/drawing/2014/main" id="{BC6CA293-BA88-402A-0746-FBD6248031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33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111568_413163931093726_5778086497444045119_n">
            <a:extLst>
              <a:ext uri="{FF2B5EF4-FFF2-40B4-BE49-F238E27FC236}">
                <a16:creationId xmlns:a16="http://schemas.microsoft.com/office/drawing/2014/main" id="{DD45841E-4640-DA8F-4398-ED63D6C953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44559"/>
      </p:ext>
    </p:extLst>
  </p:cSld>
  <p:clrMapOvr>
    <a:masterClrMapping/>
  </p:clrMapOvr>
  <p:transition spd="slow" advClick="0" advTm="2000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3053">
            <a:extLst>
              <a:ext uri="{FF2B5EF4-FFF2-40B4-BE49-F238E27FC236}">
                <a16:creationId xmlns:a16="http://schemas.microsoft.com/office/drawing/2014/main" id="{9FE4759A-51F5-5E32-70C3-124A65E41E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56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20231216123058">
            <a:extLst>
              <a:ext uri="{FF2B5EF4-FFF2-40B4-BE49-F238E27FC236}">
                <a16:creationId xmlns:a16="http://schemas.microsoft.com/office/drawing/2014/main" id="{8141084D-C123-54DF-6ADC-E94A55CD44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06438"/>
            <a:ext cx="12192000" cy="544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2852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03">
            <a:extLst>
              <a:ext uri="{FF2B5EF4-FFF2-40B4-BE49-F238E27FC236}">
                <a16:creationId xmlns:a16="http://schemas.microsoft.com/office/drawing/2014/main" id="{C55B1D07-7A86-2CB4-D6E8-651427DC0F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02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06">
            <a:extLst>
              <a:ext uri="{FF2B5EF4-FFF2-40B4-BE49-F238E27FC236}">
                <a16:creationId xmlns:a16="http://schemas.microsoft.com/office/drawing/2014/main" id="{559215C4-C495-DB5C-FFE0-FE6B12C749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6100"/>
      </p:ext>
    </p:extLst>
  </p:cSld>
  <p:clrMapOvr>
    <a:masterClrMapping/>
  </p:clrMapOvr>
  <p:transition spd="slow" advClick="0" advTm="2000"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11">
            <a:extLst>
              <a:ext uri="{FF2B5EF4-FFF2-40B4-BE49-F238E27FC236}">
                <a16:creationId xmlns:a16="http://schemas.microsoft.com/office/drawing/2014/main" id="{F7564D03-2962-0228-3E61-FB063BCB74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21931"/>
      </p:ext>
    </p:extLst>
  </p:cSld>
  <p:clrMapOvr>
    <a:masterClrMapping/>
  </p:clrMapOvr>
  <p:transition spd="slow" advClick="0" advTm="2000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18">
            <a:extLst>
              <a:ext uri="{FF2B5EF4-FFF2-40B4-BE49-F238E27FC236}">
                <a16:creationId xmlns:a16="http://schemas.microsoft.com/office/drawing/2014/main" id="{D8782D77-758F-657D-AEBF-D9D6B1928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560479"/>
      </p:ext>
    </p:extLst>
  </p:cSld>
  <p:clrMapOvr>
    <a:masterClrMapping/>
  </p:clrMapOvr>
  <p:transition spd="med" advClick="0" advTm="2000">
    <p:pull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20">
            <a:extLst>
              <a:ext uri="{FF2B5EF4-FFF2-40B4-BE49-F238E27FC236}">
                <a16:creationId xmlns:a16="http://schemas.microsoft.com/office/drawing/2014/main" id="{6B30C4A2-B289-4BE2-98F5-4ED7814039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65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drape"/>
      </p:transition>
    </mc:Choice>
    <mc:Fallback xmlns="">
      <p:transition spd="slow" advClick="0" advTm="2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24">
            <a:extLst>
              <a:ext uri="{FF2B5EF4-FFF2-40B4-BE49-F238E27FC236}">
                <a16:creationId xmlns:a16="http://schemas.microsoft.com/office/drawing/2014/main" id="{1DC5D720-A627-9B08-5581-41CA8A927C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9921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32">
            <a:extLst>
              <a:ext uri="{FF2B5EF4-FFF2-40B4-BE49-F238E27FC236}">
                <a16:creationId xmlns:a16="http://schemas.microsoft.com/office/drawing/2014/main" id="{C6914E38-2ACD-3B2A-55C0-EC77AE4516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326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30">
            <a:extLst>
              <a:ext uri="{FF2B5EF4-FFF2-40B4-BE49-F238E27FC236}">
                <a16:creationId xmlns:a16="http://schemas.microsoft.com/office/drawing/2014/main" id="{09FC770B-5ED6-D433-D1FE-79245C2A87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906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124391_1120194982449660_3093085392897234380_n">
            <a:extLst>
              <a:ext uri="{FF2B5EF4-FFF2-40B4-BE49-F238E27FC236}">
                <a16:creationId xmlns:a16="http://schemas.microsoft.com/office/drawing/2014/main" id="{A58CE139-E258-CC94-1362-7D94F98F7E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005384"/>
      </p:ext>
    </p:extLst>
  </p:cSld>
  <p:clrMapOvr>
    <a:masterClrMapping/>
  </p:clrMapOvr>
  <p:transition spd="slow" advClick="0" advTm="2000">
    <p:randomBar dir="vert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35">
            <a:extLst>
              <a:ext uri="{FF2B5EF4-FFF2-40B4-BE49-F238E27FC236}">
                <a16:creationId xmlns:a16="http://schemas.microsoft.com/office/drawing/2014/main" id="{FB22EF0B-5193-F01F-FF1A-5E8AF91BBA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188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2000">
        <p14:flash/>
      </p:transition>
    </mc:Choice>
    <mc:Fallback xmlns="">
      <p:transition advClick="0" advTm="2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-20240407-WA0013">
            <a:extLst>
              <a:ext uri="{FF2B5EF4-FFF2-40B4-BE49-F238E27FC236}">
                <a16:creationId xmlns:a16="http://schemas.microsoft.com/office/drawing/2014/main" id="{F44CD3D8-97D7-D137-7D8C-EA1EF941D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84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000">
        <p14:reveal/>
      </p:transition>
    </mc:Choice>
    <mc:Fallback xmlns="">
      <p:transition spd="slow" advClick="0" advTm="2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sitaMontalban (4)">
            <a:extLst>
              <a:ext uri="{FF2B5EF4-FFF2-40B4-BE49-F238E27FC236}">
                <a16:creationId xmlns:a16="http://schemas.microsoft.com/office/drawing/2014/main" id="{5E960C02-584A-96EA-7A48-1F7230CE55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25" y="0"/>
            <a:ext cx="102933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87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wind"/>
      </p:transition>
    </mc:Choice>
    <mc:Fallback xmlns="">
      <p:transition spd="slow" advClick="0" advTm="2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917DEE-C481-A14C-8344-4CEDBE001B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BAC48D-35A2-5F81-CDAD-6793441BB1D9}"/>
              </a:ext>
            </a:extLst>
          </p:cNvPr>
          <p:cNvSpPr txBox="1"/>
          <p:nvPr/>
        </p:nvSpPr>
        <p:spPr>
          <a:xfrm>
            <a:off x="1653309" y="1773382"/>
            <a:ext cx="43595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496507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2000">
        <p15:prstTrans prst="curtains"/>
      </p:transition>
    </mc:Choice>
    <mc:Fallback xmlns="">
      <p:transition spd="slow" advClick="0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332428_420079437038249_5309814625957107788_n">
            <a:extLst>
              <a:ext uri="{FF2B5EF4-FFF2-40B4-BE49-F238E27FC236}">
                <a16:creationId xmlns:a16="http://schemas.microsoft.com/office/drawing/2014/main" id="{653FB80D-C475-6A77-B10F-CEC301D5D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5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9342300_271047999349772_6946946583604868751_n">
            <a:extLst>
              <a:ext uri="{FF2B5EF4-FFF2-40B4-BE49-F238E27FC236}">
                <a16:creationId xmlns:a16="http://schemas.microsoft.com/office/drawing/2014/main" id="{A30AAE0E-6BB5-D2C2-54C4-C48E441CE3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463" y="0"/>
            <a:ext cx="910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2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17</Words>
  <Application>Microsoft Office PowerPoint</Application>
  <PresentationFormat>Widescreen</PresentationFormat>
  <Paragraphs>12</Paragraphs>
  <Slides>73</Slides>
  <Notes>0</Notes>
  <HiddenSlides>0</HiddenSlides>
  <MMClips>2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73</vt:i4>
      </vt:variant>
    </vt:vector>
  </HeadingPairs>
  <TitlesOfParts>
    <vt:vector size="78" baseType="lpstr">
      <vt:lpstr>Arial</vt:lpstr>
      <vt:lpstr>Times New Roman</vt:lpstr>
      <vt:lpstr>Trebuchet MS</vt:lpstr>
      <vt:lpstr>Wingdings 3</vt:lpstr>
      <vt:lpstr>Facet</vt:lpstr>
      <vt:lpstr>APOSTOLATE  MONTALBAN, RIZAL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FEEDING PROGRAM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  GIFT-GIVING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APOSTOLATE MONTALBAN RIZAL</dc:title>
  <dc:creator>bbbb</dc:creator>
  <cp:lastModifiedBy>Utente</cp:lastModifiedBy>
  <cp:revision>5</cp:revision>
  <dcterms:created xsi:type="dcterms:W3CDTF">2024-05-11T09:57:32Z</dcterms:created>
  <dcterms:modified xsi:type="dcterms:W3CDTF">2024-10-03T14:42:06Z</dcterms:modified>
</cp:coreProperties>
</file>